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4353" autoAdjust="0"/>
  </p:normalViewPr>
  <p:slideViewPr>
    <p:cSldViewPr>
      <p:cViewPr varScale="1">
        <p:scale>
          <a:sx n="24" d="100"/>
          <a:sy n="24" d="100"/>
        </p:scale>
        <p:origin x="48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837474"/>
            <a:ext cx="5677467" cy="8706346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9" name="Rectangle 1">
            <a:extLst>
              <a:ext uri="{FF2B5EF4-FFF2-40B4-BE49-F238E27FC236}">
                <a16:creationId xmlns:a16="http://schemas.microsoft.com/office/drawing/2014/main" id="{748FE24D-8C90-481B-A0D7-226401715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8562" y="1266970"/>
            <a:ext cx="7469438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Animals, Science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 the most popular categories, indicating that users are drawn to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real-life and factual content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strong interest in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Healthy Eating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suggests a potential opportunity to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 with healthy food brands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boost user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also show a keen interest in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meaning a campaign focused on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emerging technologies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could effectively drive engagement on the platform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8ED12444-D5E4-497E-9C23-299D22BFF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306" y="2450454"/>
            <a:ext cx="7356059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Social Buzz, a rapidly expanding technology unicorn, must swiftly adjust to its global presence. Accenture has launched a three-month proof of concept (POC) centered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the following objectives: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 an audit of Social Buzz’s big data practices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Providing recommendations for a successful IPO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data to identify the top five most popular content categories on the platform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49620E5A-B0E4-49E1-9146-E42210996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7520" y="3178941"/>
            <a:ext cx="7856962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Over 100,000 posts per day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36,500,000 pieces of Content per year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But how to capitalize on it when there is so much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Analysis to find </a:t>
            </a:r>
            <a:r>
              <a:rPr lang="en-US" altLang="en-US" sz="4000">
                <a:solidFill>
                  <a:schemeClr val="bg1"/>
                </a:solidFill>
                <a:latin typeface="Arial" panose="020B0604020202020204" pitchFamily="34" charset="0"/>
              </a:rPr>
              <a:t>Social Buzz’s </a:t>
            </a: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top 5 most popular categories of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122040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D4F878-92EB-4E4C-9483-2F8B46ED9563}"/>
              </a:ext>
            </a:extLst>
          </p:cNvPr>
          <p:cNvSpPr txBox="1"/>
          <p:nvPr/>
        </p:nvSpPr>
        <p:spPr>
          <a:xfrm>
            <a:off x="14066510" y="1327568"/>
            <a:ext cx="3901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DM Sans"/>
              </a:rPr>
              <a:t>Andrew Fleming (Chief Technical Architect)</a:t>
            </a:r>
            <a:endParaRPr lang="en-GB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5FF397-8607-460B-8BB7-5FF03303DE32}"/>
              </a:ext>
            </a:extLst>
          </p:cNvPr>
          <p:cNvSpPr txBox="1"/>
          <p:nvPr/>
        </p:nvSpPr>
        <p:spPr>
          <a:xfrm>
            <a:off x="14199877" y="4725906"/>
            <a:ext cx="358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>
                <a:solidFill>
                  <a:srgbClr val="000000"/>
                </a:solidFill>
                <a:effectLst/>
                <a:latin typeface="DM Sans"/>
              </a:rPr>
              <a:t>Marcus </a:t>
            </a:r>
            <a:r>
              <a:rPr lang="en-GB" sz="3200" b="0" i="0" dirty="0" err="1">
                <a:solidFill>
                  <a:srgbClr val="000000"/>
                </a:solidFill>
                <a:effectLst/>
                <a:latin typeface="DM Sans"/>
              </a:rPr>
              <a:t>Rompton</a:t>
            </a:r>
            <a:r>
              <a:rPr lang="en-GB" sz="3200" b="0" i="0" dirty="0">
                <a:solidFill>
                  <a:srgbClr val="000000"/>
                </a:solidFill>
                <a:effectLst/>
                <a:latin typeface="DM Sans"/>
              </a:rPr>
              <a:t> (Senior Principle)</a:t>
            </a:r>
            <a:endParaRPr lang="en-GB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D360FD-70B3-4FAD-B798-0260FD0CFA0E}"/>
              </a:ext>
            </a:extLst>
          </p:cNvPr>
          <p:cNvSpPr txBox="1"/>
          <p:nvPr/>
        </p:nvSpPr>
        <p:spPr>
          <a:xfrm>
            <a:off x="14199877" y="7923343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Me </a:t>
            </a:r>
            <a:r>
              <a:rPr lang="en-US" sz="3200" dirty="0"/>
              <a:t>(Data Analyst)</a:t>
            </a:r>
            <a:endParaRPr lang="en-GB" sz="3200" dirty="0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536854" y="6973571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7B7760-BEBC-4CC0-B7BE-92369D98AF74}"/>
              </a:ext>
            </a:extLst>
          </p:cNvPr>
          <p:cNvSpPr txBox="1"/>
          <p:nvPr/>
        </p:nvSpPr>
        <p:spPr>
          <a:xfrm>
            <a:off x="4381391" y="1303678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Understanding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336696-4EFB-4930-9227-75D8036635A7}"/>
              </a:ext>
            </a:extLst>
          </p:cNvPr>
          <p:cNvSpPr txBox="1"/>
          <p:nvPr/>
        </p:nvSpPr>
        <p:spPr>
          <a:xfrm>
            <a:off x="6183016" y="2777872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Cleaning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D276F9-0678-4293-AF4A-673B5BC1D460}"/>
              </a:ext>
            </a:extLst>
          </p:cNvPr>
          <p:cNvSpPr txBox="1"/>
          <p:nvPr/>
        </p:nvSpPr>
        <p:spPr>
          <a:xfrm>
            <a:off x="7884100" y="4363986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Modelling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7F2482-5774-417F-A833-2FC2B79F51C1}"/>
              </a:ext>
            </a:extLst>
          </p:cNvPr>
          <p:cNvSpPr txBox="1"/>
          <p:nvPr/>
        </p:nvSpPr>
        <p:spPr>
          <a:xfrm>
            <a:off x="9674800" y="6080888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42DE5B-AA6E-4ADB-BC5A-B005BF63B683}"/>
              </a:ext>
            </a:extLst>
          </p:cNvPr>
          <p:cNvSpPr txBox="1"/>
          <p:nvPr/>
        </p:nvSpPr>
        <p:spPr>
          <a:xfrm>
            <a:off x="11731501" y="7910555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Uncover Insights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99658" y="6480309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51593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97FA01-880A-470C-AF83-A5081563144A}"/>
              </a:ext>
            </a:extLst>
          </p:cNvPr>
          <p:cNvSpPr txBox="1"/>
          <p:nvPr/>
        </p:nvSpPr>
        <p:spPr>
          <a:xfrm>
            <a:off x="1028700" y="5406008"/>
            <a:ext cx="5136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Reactions to the most popular category “Animal”</a:t>
            </a:r>
            <a:endParaRPr lang="en-GB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18DE9-253D-44D9-AEEF-8FCDCFF7B2C4}"/>
              </a:ext>
            </a:extLst>
          </p:cNvPr>
          <p:cNvSpPr txBox="1"/>
          <p:nvPr/>
        </p:nvSpPr>
        <p:spPr>
          <a:xfrm>
            <a:off x="7272183" y="5406008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Unique categories</a:t>
            </a:r>
            <a:endParaRPr lang="en-GB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9E4D27-7423-4A9B-B657-CE5E47D2FFEB}"/>
              </a:ext>
            </a:extLst>
          </p:cNvPr>
          <p:cNvSpPr txBox="1"/>
          <p:nvPr/>
        </p:nvSpPr>
        <p:spPr>
          <a:xfrm>
            <a:off x="12381590" y="5273295"/>
            <a:ext cx="358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Is the month with most uploads</a:t>
            </a:r>
            <a:endParaRPr lang="en-GB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B9910-42A4-4FC2-BCB4-730CF3387EE2}"/>
              </a:ext>
            </a:extLst>
          </p:cNvPr>
          <p:cNvSpPr txBox="1"/>
          <p:nvPr/>
        </p:nvSpPr>
        <p:spPr>
          <a:xfrm>
            <a:off x="7815101" y="3543960"/>
            <a:ext cx="3124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500"/>
            </a:lvl1pPr>
          </a:lstStyle>
          <a:p>
            <a:r>
              <a:rPr lang="en-US" dirty="0"/>
              <a:t>16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0314D-A227-4472-915D-BA7FA3BC60C5}"/>
              </a:ext>
            </a:extLst>
          </p:cNvPr>
          <p:cNvSpPr txBox="1"/>
          <p:nvPr/>
        </p:nvSpPr>
        <p:spPr>
          <a:xfrm>
            <a:off x="1797644" y="3627789"/>
            <a:ext cx="46361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600"/>
            </a:lvl1pPr>
          </a:lstStyle>
          <a:p>
            <a:r>
              <a:rPr lang="en-GB" sz="11500" dirty="0"/>
              <a:t>1897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70E12-D25D-483B-97F3-500309E1020D}"/>
              </a:ext>
            </a:extLst>
          </p:cNvPr>
          <p:cNvSpPr txBox="1"/>
          <p:nvPr/>
        </p:nvSpPr>
        <p:spPr>
          <a:xfrm>
            <a:off x="12050310" y="3413367"/>
            <a:ext cx="52297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500"/>
            </a:lvl1pPr>
          </a:lstStyle>
          <a:p>
            <a:r>
              <a:rPr lang="en-US" dirty="0"/>
              <a:t>January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71A80B3-A570-4DA6-B114-7512476ED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08" y="1159286"/>
            <a:ext cx="10427004" cy="79684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4BD72D5-26E2-4069-B240-6B5536124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63" y="781697"/>
            <a:ext cx="11630308" cy="87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266</Words>
  <Application>Microsoft Office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Graphik Regular</vt:lpstr>
      <vt:lpstr>DM Sans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zoharafique33@gmail.com</cp:lastModifiedBy>
  <cp:revision>38</cp:revision>
  <dcterms:created xsi:type="dcterms:W3CDTF">2006-08-16T00:00:00Z</dcterms:created>
  <dcterms:modified xsi:type="dcterms:W3CDTF">2025-02-13T12:41:02Z</dcterms:modified>
  <dc:identifier>DAEhDyfaYKE</dc:identifier>
</cp:coreProperties>
</file>